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4" r:id="rId7"/>
    <p:sldId id="263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F8EF553-3D80-4F2D-9526-C88D976986B8}">
          <p14:sldIdLst>
            <p14:sldId id="256"/>
            <p14:sldId id="257"/>
            <p14:sldId id="258"/>
            <p14:sldId id="261"/>
            <p14:sldId id="259"/>
            <p14:sldId id="264"/>
            <p14:sldId id="263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557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54F11-EC7D-4A71-9B60-B34026EF19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02A7D-10A6-4028-AA35-679786AE2265}">
      <dgm:prSet custT="1"/>
      <dgm:spPr/>
      <dgm:t>
        <a:bodyPr/>
        <a:lstStyle/>
        <a:p>
          <a:r>
            <a:rPr lang="en-US" sz="1400" b="1" dirty="0"/>
            <a:t>NOS OBJECTIFS : </a:t>
          </a:r>
          <a:endParaRPr lang="en-US" sz="1400" dirty="0"/>
        </a:p>
      </dgm:t>
    </dgm:pt>
    <dgm:pt modelId="{97C70CE3-FDC7-4318-B5D3-0AAEDEB54F58}" type="parTrans" cxnId="{ED5D48D1-0B69-4384-ABFB-54B7E41DD93A}">
      <dgm:prSet/>
      <dgm:spPr/>
      <dgm:t>
        <a:bodyPr/>
        <a:lstStyle/>
        <a:p>
          <a:endParaRPr lang="en-US"/>
        </a:p>
      </dgm:t>
    </dgm:pt>
    <dgm:pt modelId="{F630AC09-144B-43A7-9503-DF7EC4BF3E4C}" type="sibTrans" cxnId="{ED5D48D1-0B69-4384-ABFB-54B7E41DD93A}">
      <dgm:prSet/>
      <dgm:spPr/>
      <dgm:t>
        <a:bodyPr/>
        <a:lstStyle/>
        <a:p>
          <a:endParaRPr lang="en-US"/>
        </a:p>
      </dgm:t>
    </dgm:pt>
    <dgm:pt modelId="{2EDEFDE5-48FE-48A1-87BF-B0405D4B195A}">
      <dgm:prSet custT="1"/>
      <dgm:spPr/>
      <dgm:t>
        <a:bodyPr/>
        <a:lstStyle/>
        <a:p>
          <a:r>
            <a:rPr lang="en-US" sz="2000" dirty="0"/>
            <a:t>Augmenter la sensibilisation et le </a:t>
          </a:r>
          <a:r>
            <a:rPr lang="en-US" sz="2000" dirty="0" err="1"/>
            <a:t>soutien</a:t>
          </a:r>
          <a:r>
            <a:rPr lang="en-US" sz="2000" dirty="0"/>
            <a:t> international </a:t>
          </a:r>
          <a:r>
            <a:rPr lang="en-US" sz="2000" dirty="0" err="1"/>
            <a:t>envers</a:t>
          </a:r>
          <a:r>
            <a:rPr lang="en-US" sz="2000" dirty="0"/>
            <a:t> </a:t>
          </a:r>
          <a:r>
            <a:rPr lang="en-US" sz="2000" dirty="0" err="1"/>
            <a:t>l'Ukraine</a:t>
          </a:r>
          <a:r>
            <a:rPr lang="en-US" sz="2000" dirty="0"/>
            <a:t>  </a:t>
          </a:r>
          <a:r>
            <a:rPr lang="en-US" sz="2000" dirty="0" err="1"/>
            <a:t>en</a:t>
          </a:r>
          <a:r>
            <a:rPr lang="en-US" sz="2000" dirty="0"/>
            <a:t> </a:t>
          </a:r>
          <a:r>
            <a:rPr lang="en-US" sz="2000" dirty="0" err="1"/>
            <a:t>mettant</a:t>
          </a:r>
          <a:r>
            <a:rPr lang="en-US" sz="2000" dirty="0"/>
            <a:t> </a:t>
          </a:r>
          <a:r>
            <a:rPr lang="en-US" sz="2000" dirty="0" err="1"/>
            <a:t>en</a:t>
          </a:r>
          <a:r>
            <a:rPr lang="en-US" sz="2000" dirty="0"/>
            <a:t> lumière les </a:t>
          </a:r>
          <a:r>
            <a:rPr lang="en-US" sz="2000" dirty="0" err="1"/>
            <a:t>réalités</a:t>
          </a:r>
          <a:r>
            <a:rPr lang="en-US" sz="2000" dirty="0"/>
            <a:t> </a:t>
          </a:r>
          <a:r>
            <a:rPr lang="en-US" sz="2000" dirty="0" err="1"/>
            <a:t>brutales</a:t>
          </a:r>
          <a:r>
            <a:rPr lang="en-US" sz="2000" dirty="0"/>
            <a:t> de la guerre</a:t>
          </a:r>
        </a:p>
      </dgm:t>
    </dgm:pt>
    <dgm:pt modelId="{327FD0B4-187A-4D26-903C-A3808CEF3154}" type="parTrans" cxnId="{5BF1578D-C3C8-4747-BC6A-CFC88129FEAC}">
      <dgm:prSet/>
      <dgm:spPr/>
      <dgm:t>
        <a:bodyPr/>
        <a:lstStyle/>
        <a:p>
          <a:endParaRPr lang="en-US"/>
        </a:p>
      </dgm:t>
    </dgm:pt>
    <dgm:pt modelId="{4C4599D6-8B29-4F57-9B3A-5C72536ECAF8}" type="sibTrans" cxnId="{5BF1578D-C3C8-4747-BC6A-CFC88129FEAC}">
      <dgm:prSet/>
      <dgm:spPr/>
      <dgm:t>
        <a:bodyPr/>
        <a:lstStyle/>
        <a:p>
          <a:endParaRPr lang="en-US"/>
        </a:p>
      </dgm:t>
    </dgm:pt>
    <dgm:pt modelId="{F338FBC6-1D0D-46A8-9464-32AD36A74DE8}">
      <dgm:prSet custT="1"/>
      <dgm:spPr/>
      <dgm:t>
        <a:bodyPr/>
        <a:lstStyle/>
        <a:p>
          <a:r>
            <a:rPr lang="en-US" sz="2000" dirty="0" err="1"/>
            <a:t>Contribuer</a:t>
          </a:r>
          <a:r>
            <a:rPr lang="en-US" sz="2000" dirty="0"/>
            <a:t> au </a:t>
          </a:r>
          <a:r>
            <a:rPr lang="en-US" sz="2000" dirty="0" err="1"/>
            <a:t>projet</a:t>
          </a:r>
          <a:r>
            <a:rPr lang="en-US" sz="2000" dirty="0"/>
            <a:t> </a:t>
          </a:r>
          <a:r>
            <a:rPr lang="en-US" sz="2000" dirty="0" err="1"/>
            <a:t>européen</a:t>
          </a:r>
          <a:r>
            <a:rPr lang="en-US" sz="2000" dirty="0"/>
            <a:t> «Ukraine is calling » </a:t>
          </a:r>
          <a:r>
            <a:rPr lang="en-US" sz="2000" dirty="0" err="1"/>
            <a:t>en</a:t>
          </a:r>
          <a:r>
            <a:rPr lang="en-US" sz="2000" dirty="0"/>
            <a:t> </a:t>
          </a:r>
          <a:r>
            <a:rPr lang="en-US" sz="2000" dirty="0" err="1"/>
            <a:t>récoltant</a:t>
          </a:r>
          <a:r>
            <a:rPr lang="en-US" sz="2000" dirty="0"/>
            <a:t> des fonds </a:t>
          </a:r>
          <a:r>
            <a:rPr lang="en-US" sz="2000" dirty="0" err="1"/>
            <a:t>nécessaires</a:t>
          </a:r>
          <a:r>
            <a:rPr lang="en-US" sz="2000" dirty="0"/>
            <a:t> – </a:t>
          </a:r>
          <a:r>
            <a:rPr lang="en-US" sz="2000" dirty="0" err="1"/>
            <a:t>objectif</a:t>
          </a:r>
          <a:r>
            <a:rPr lang="en-US" sz="2000" dirty="0"/>
            <a:t> financier 100K</a:t>
          </a:r>
        </a:p>
      </dgm:t>
    </dgm:pt>
    <dgm:pt modelId="{00EB48B4-463C-4A30-998E-4B847159A765}" type="parTrans" cxnId="{59B848F1-8B19-4983-9D57-17C14CC4F96D}">
      <dgm:prSet/>
      <dgm:spPr/>
      <dgm:t>
        <a:bodyPr/>
        <a:lstStyle/>
        <a:p>
          <a:endParaRPr lang="en-US"/>
        </a:p>
      </dgm:t>
    </dgm:pt>
    <dgm:pt modelId="{F68A94A3-075A-4806-94A2-1AB6993C7EC9}" type="sibTrans" cxnId="{59B848F1-8B19-4983-9D57-17C14CC4F96D}">
      <dgm:prSet/>
      <dgm:spPr/>
      <dgm:t>
        <a:bodyPr/>
        <a:lstStyle/>
        <a:p>
          <a:endParaRPr lang="en-US"/>
        </a:p>
      </dgm:t>
    </dgm:pt>
    <dgm:pt modelId="{1DCAB0F3-1CF6-4323-A43B-2953CADD7F3B}">
      <dgm:prSet custT="1"/>
      <dgm:spPr/>
      <dgm:t>
        <a:bodyPr/>
        <a:lstStyle/>
        <a:p>
          <a:r>
            <a:rPr lang="en-US" sz="2000" dirty="0" err="1"/>
            <a:t>Apporter</a:t>
          </a:r>
          <a:r>
            <a:rPr lang="en-US" sz="2000" dirty="0"/>
            <a:t> </a:t>
          </a:r>
          <a:r>
            <a:rPr lang="en-US" sz="2000" dirty="0" err="1"/>
            <a:t>une</a:t>
          </a:r>
          <a:r>
            <a:rPr lang="en-US" sz="2000" dirty="0"/>
            <a:t> aide tangible à </a:t>
          </a:r>
          <a:r>
            <a:rPr lang="en-US" sz="2000" dirty="0" err="1"/>
            <a:t>l’Ukraine</a:t>
          </a:r>
          <a:r>
            <a:rPr lang="en-US" sz="2000" dirty="0"/>
            <a:t> à travers </a:t>
          </a:r>
          <a:r>
            <a:rPr lang="en-US" sz="2000" dirty="0" err="1"/>
            <a:t>une</a:t>
          </a:r>
          <a:r>
            <a:rPr lang="en-US" sz="2000" dirty="0"/>
            <a:t> </a:t>
          </a:r>
          <a:r>
            <a:rPr lang="en-US" sz="2000" dirty="0" err="1"/>
            <a:t>grande</a:t>
          </a:r>
          <a:r>
            <a:rPr lang="en-US" sz="2000" dirty="0"/>
            <a:t> </a:t>
          </a:r>
          <a:r>
            <a:rPr lang="en-US" sz="2000" dirty="0" err="1"/>
            <a:t>mobilisation</a:t>
          </a:r>
          <a:r>
            <a:rPr lang="en-US" sz="2000" dirty="0"/>
            <a:t> des associations franco-</a:t>
          </a:r>
          <a:r>
            <a:rPr lang="en-US" sz="2000" dirty="0" err="1"/>
            <a:t>ukrainiennes</a:t>
          </a:r>
          <a:r>
            <a:rPr lang="en-US" sz="2000" dirty="0"/>
            <a:t> </a:t>
          </a:r>
        </a:p>
      </dgm:t>
    </dgm:pt>
    <dgm:pt modelId="{8D1D7E8E-A497-44C1-A8C8-BC3F0E66C762}" type="parTrans" cxnId="{35B5AC3B-4BF2-430F-B8A7-BFA1EAF84B88}">
      <dgm:prSet/>
      <dgm:spPr/>
      <dgm:t>
        <a:bodyPr/>
        <a:lstStyle/>
        <a:p>
          <a:endParaRPr lang="en-US"/>
        </a:p>
      </dgm:t>
    </dgm:pt>
    <dgm:pt modelId="{4D1EB734-0EAA-49CB-8D14-1D8C741A6C19}" type="sibTrans" cxnId="{35B5AC3B-4BF2-430F-B8A7-BFA1EAF84B88}">
      <dgm:prSet/>
      <dgm:spPr/>
      <dgm:t>
        <a:bodyPr/>
        <a:lstStyle/>
        <a:p>
          <a:endParaRPr lang="en-US"/>
        </a:p>
      </dgm:t>
    </dgm:pt>
    <dgm:pt modelId="{ECC4479F-08A6-4E45-B8FC-686D1CD0A674}" type="pres">
      <dgm:prSet presAssocID="{18E54F11-EC7D-4A71-9B60-B34026EF1957}" presName="vert0" presStyleCnt="0">
        <dgm:presLayoutVars>
          <dgm:dir/>
          <dgm:animOne val="branch"/>
          <dgm:animLvl val="lvl"/>
        </dgm:presLayoutVars>
      </dgm:prSet>
      <dgm:spPr/>
    </dgm:pt>
    <dgm:pt modelId="{28CAAA06-5E54-4E47-AE0E-B0807D3C04B7}" type="pres">
      <dgm:prSet presAssocID="{A8A02A7D-10A6-4028-AA35-679786AE2265}" presName="thickLine" presStyleLbl="alignNode1" presStyleIdx="0" presStyleCnt="1"/>
      <dgm:spPr/>
    </dgm:pt>
    <dgm:pt modelId="{D4223496-19C7-4470-A9FB-CA1A437EBA2B}" type="pres">
      <dgm:prSet presAssocID="{A8A02A7D-10A6-4028-AA35-679786AE2265}" presName="horz1" presStyleCnt="0"/>
      <dgm:spPr/>
    </dgm:pt>
    <dgm:pt modelId="{B3D7A378-83FE-4962-9675-6754943B625D}" type="pres">
      <dgm:prSet presAssocID="{A8A02A7D-10A6-4028-AA35-679786AE2265}" presName="tx1" presStyleLbl="revTx" presStyleIdx="0" presStyleCnt="4"/>
      <dgm:spPr/>
    </dgm:pt>
    <dgm:pt modelId="{E6731882-81F9-44BC-848D-511A5208CA9E}" type="pres">
      <dgm:prSet presAssocID="{A8A02A7D-10A6-4028-AA35-679786AE2265}" presName="vert1" presStyleCnt="0"/>
      <dgm:spPr/>
    </dgm:pt>
    <dgm:pt modelId="{B8EFA605-3BB8-4DA6-9537-3A03FCC0451C}" type="pres">
      <dgm:prSet presAssocID="{2EDEFDE5-48FE-48A1-87BF-B0405D4B195A}" presName="vertSpace2a" presStyleCnt="0"/>
      <dgm:spPr/>
    </dgm:pt>
    <dgm:pt modelId="{68D68CF1-B05D-4184-8E64-95030F0AFB81}" type="pres">
      <dgm:prSet presAssocID="{2EDEFDE5-48FE-48A1-87BF-B0405D4B195A}" presName="horz2" presStyleCnt="0"/>
      <dgm:spPr/>
    </dgm:pt>
    <dgm:pt modelId="{9C69A743-6578-4CEF-B936-169151E5E198}" type="pres">
      <dgm:prSet presAssocID="{2EDEFDE5-48FE-48A1-87BF-B0405D4B195A}" presName="horzSpace2" presStyleCnt="0"/>
      <dgm:spPr/>
    </dgm:pt>
    <dgm:pt modelId="{EB34A948-8F8A-4C22-B565-55F53DED3816}" type="pres">
      <dgm:prSet presAssocID="{2EDEFDE5-48FE-48A1-87BF-B0405D4B195A}" presName="tx2" presStyleLbl="revTx" presStyleIdx="1" presStyleCnt="4"/>
      <dgm:spPr/>
    </dgm:pt>
    <dgm:pt modelId="{F21A9A05-7FBA-449D-A0C7-1517CDFD3740}" type="pres">
      <dgm:prSet presAssocID="{2EDEFDE5-48FE-48A1-87BF-B0405D4B195A}" presName="vert2" presStyleCnt="0"/>
      <dgm:spPr/>
    </dgm:pt>
    <dgm:pt modelId="{97F7FD6E-BFD4-4DE4-9D32-872D794CF721}" type="pres">
      <dgm:prSet presAssocID="{2EDEFDE5-48FE-48A1-87BF-B0405D4B195A}" presName="thinLine2b" presStyleLbl="callout" presStyleIdx="0" presStyleCnt="3"/>
      <dgm:spPr/>
    </dgm:pt>
    <dgm:pt modelId="{EA93615E-777A-4536-980D-645DD0ADA5C9}" type="pres">
      <dgm:prSet presAssocID="{2EDEFDE5-48FE-48A1-87BF-B0405D4B195A}" presName="vertSpace2b" presStyleCnt="0"/>
      <dgm:spPr/>
    </dgm:pt>
    <dgm:pt modelId="{84445466-C652-4AD9-84B4-CE8A4E8DCC5F}" type="pres">
      <dgm:prSet presAssocID="{F338FBC6-1D0D-46A8-9464-32AD36A74DE8}" presName="horz2" presStyleCnt="0"/>
      <dgm:spPr/>
    </dgm:pt>
    <dgm:pt modelId="{82B05410-1B23-4B97-BB7E-F6912F50D84E}" type="pres">
      <dgm:prSet presAssocID="{F338FBC6-1D0D-46A8-9464-32AD36A74DE8}" presName="horzSpace2" presStyleCnt="0"/>
      <dgm:spPr/>
    </dgm:pt>
    <dgm:pt modelId="{347F1C52-D077-4980-AD89-BDA3BE912A64}" type="pres">
      <dgm:prSet presAssocID="{F338FBC6-1D0D-46A8-9464-32AD36A74DE8}" presName="tx2" presStyleLbl="revTx" presStyleIdx="2" presStyleCnt="4"/>
      <dgm:spPr/>
    </dgm:pt>
    <dgm:pt modelId="{A359DF56-6011-420F-A9C3-740311E5AD17}" type="pres">
      <dgm:prSet presAssocID="{F338FBC6-1D0D-46A8-9464-32AD36A74DE8}" presName="vert2" presStyleCnt="0"/>
      <dgm:spPr/>
    </dgm:pt>
    <dgm:pt modelId="{8FBF8FA0-B066-4470-8AD7-B50FF1BCB8FC}" type="pres">
      <dgm:prSet presAssocID="{F338FBC6-1D0D-46A8-9464-32AD36A74DE8}" presName="thinLine2b" presStyleLbl="callout" presStyleIdx="1" presStyleCnt="3"/>
      <dgm:spPr/>
    </dgm:pt>
    <dgm:pt modelId="{4971B823-CD10-4D81-A1CD-B628594BDCB4}" type="pres">
      <dgm:prSet presAssocID="{F338FBC6-1D0D-46A8-9464-32AD36A74DE8}" presName="vertSpace2b" presStyleCnt="0"/>
      <dgm:spPr/>
    </dgm:pt>
    <dgm:pt modelId="{1BCD5521-AC86-44F0-9A57-146A06106241}" type="pres">
      <dgm:prSet presAssocID="{1DCAB0F3-1CF6-4323-A43B-2953CADD7F3B}" presName="horz2" presStyleCnt="0"/>
      <dgm:spPr/>
    </dgm:pt>
    <dgm:pt modelId="{89B79300-ED17-4A5B-A403-D63CDB6F3A9D}" type="pres">
      <dgm:prSet presAssocID="{1DCAB0F3-1CF6-4323-A43B-2953CADD7F3B}" presName="horzSpace2" presStyleCnt="0"/>
      <dgm:spPr/>
    </dgm:pt>
    <dgm:pt modelId="{22B1BCB3-986E-415C-958C-405EC085AC10}" type="pres">
      <dgm:prSet presAssocID="{1DCAB0F3-1CF6-4323-A43B-2953CADD7F3B}" presName="tx2" presStyleLbl="revTx" presStyleIdx="3" presStyleCnt="4"/>
      <dgm:spPr/>
    </dgm:pt>
    <dgm:pt modelId="{249E849F-E712-4BD3-B6EE-BBAC60FA6B52}" type="pres">
      <dgm:prSet presAssocID="{1DCAB0F3-1CF6-4323-A43B-2953CADD7F3B}" presName="vert2" presStyleCnt="0"/>
      <dgm:spPr/>
    </dgm:pt>
    <dgm:pt modelId="{8CD6C567-6551-4869-8EC7-4B9E28A8198A}" type="pres">
      <dgm:prSet presAssocID="{1DCAB0F3-1CF6-4323-A43B-2953CADD7F3B}" presName="thinLine2b" presStyleLbl="callout" presStyleIdx="2" presStyleCnt="3"/>
      <dgm:spPr/>
    </dgm:pt>
    <dgm:pt modelId="{77C5367A-5D34-42EE-A491-45731799D69D}" type="pres">
      <dgm:prSet presAssocID="{1DCAB0F3-1CF6-4323-A43B-2953CADD7F3B}" presName="vertSpace2b" presStyleCnt="0"/>
      <dgm:spPr/>
    </dgm:pt>
  </dgm:ptLst>
  <dgm:cxnLst>
    <dgm:cxn modelId="{35B5AC3B-4BF2-430F-B8A7-BFA1EAF84B88}" srcId="{A8A02A7D-10A6-4028-AA35-679786AE2265}" destId="{1DCAB0F3-1CF6-4323-A43B-2953CADD7F3B}" srcOrd="2" destOrd="0" parTransId="{8D1D7E8E-A497-44C1-A8C8-BC3F0E66C762}" sibTransId="{4D1EB734-0EAA-49CB-8D14-1D8C741A6C19}"/>
    <dgm:cxn modelId="{9BBFCD85-66F9-4138-8B54-9252DF56DA72}" type="presOf" srcId="{A8A02A7D-10A6-4028-AA35-679786AE2265}" destId="{B3D7A378-83FE-4962-9675-6754943B625D}" srcOrd="0" destOrd="0" presId="urn:microsoft.com/office/officeart/2008/layout/LinedList"/>
    <dgm:cxn modelId="{C4232286-DB2C-4784-A674-DB54012AB287}" type="presOf" srcId="{F338FBC6-1D0D-46A8-9464-32AD36A74DE8}" destId="{347F1C52-D077-4980-AD89-BDA3BE912A64}" srcOrd="0" destOrd="0" presId="urn:microsoft.com/office/officeart/2008/layout/LinedList"/>
    <dgm:cxn modelId="{4425D186-B370-4CD9-A788-D9B0EAE09FA1}" type="presOf" srcId="{18E54F11-EC7D-4A71-9B60-B34026EF1957}" destId="{ECC4479F-08A6-4E45-B8FC-686D1CD0A674}" srcOrd="0" destOrd="0" presId="urn:microsoft.com/office/officeart/2008/layout/LinedList"/>
    <dgm:cxn modelId="{5BF1578D-C3C8-4747-BC6A-CFC88129FEAC}" srcId="{A8A02A7D-10A6-4028-AA35-679786AE2265}" destId="{2EDEFDE5-48FE-48A1-87BF-B0405D4B195A}" srcOrd="0" destOrd="0" parTransId="{327FD0B4-187A-4D26-903C-A3808CEF3154}" sibTransId="{4C4599D6-8B29-4F57-9B3A-5C72536ECAF8}"/>
    <dgm:cxn modelId="{ED5D48D1-0B69-4384-ABFB-54B7E41DD93A}" srcId="{18E54F11-EC7D-4A71-9B60-B34026EF1957}" destId="{A8A02A7D-10A6-4028-AA35-679786AE2265}" srcOrd="0" destOrd="0" parTransId="{97C70CE3-FDC7-4318-B5D3-0AAEDEB54F58}" sibTransId="{F630AC09-144B-43A7-9503-DF7EC4BF3E4C}"/>
    <dgm:cxn modelId="{3D8287EA-0601-41CA-ADBD-619B7F7FA17E}" type="presOf" srcId="{1DCAB0F3-1CF6-4323-A43B-2953CADD7F3B}" destId="{22B1BCB3-986E-415C-958C-405EC085AC10}" srcOrd="0" destOrd="0" presId="urn:microsoft.com/office/officeart/2008/layout/LinedList"/>
    <dgm:cxn modelId="{59B848F1-8B19-4983-9D57-17C14CC4F96D}" srcId="{A8A02A7D-10A6-4028-AA35-679786AE2265}" destId="{F338FBC6-1D0D-46A8-9464-32AD36A74DE8}" srcOrd="1" destOrd="0" parTransId="{00EB48B4-463C-4A30-998E-4B847159A765}" sibTransId="{F68A94A3-075A-4806-94A2-1AB6993C7EC9}"/>
    <dgm:cxn modelId="{98AA45F3-77D0-471F-8ACC-663A46B18690}" type="presOf" srcId="{2EDEFDE5-48FE-48A1-87BF-B0405D4B195A}" destId="{EB34A948-8F8A-4C22-B565-55F53DED3816}" srcOrd="0" destOrd="0" presId="urn:microsoft.com/office/officeart/2008/layout/LinedList"/>
    <dgm:cxn modelId="{8F4739D9-298E-41EA-9A03-F16256A46165}" type="presParOf" srcId="{ECC4479F-08A6-4E45-B8FC-686D1CD0A674}" destId="{28CAAA06-5E54-4E47-AE0E-B0807D3C04B7}" srcOrd="0" destOrd="0" presId="urn:microsoft.com/office/officeart/2008/layout/LinedList"/>
    <dgm:cxn modelId="{92D0D5CF-34B1-48FD-83AF-D8116A2AA13A}" type="presParOf" srcId="{ECC4479F-08A6-4E45-B8FC-686D1CD0A674}" destId="{D4223496-19C7-4470-A9FB-CA1A437EBA2B}" srcOrd="1" destOrd="0" presId="urn:microsoft.com/office/officeart/2008/layout/LinedList"/>
    <dgm:cxn modelId="{00AA7671-0276-426A-B1A0-0ED9339A3F9D}" type="presParOf" srcId="{D4223496-19C7-4470-A9FB-CA1A437EBA2B}" destId="{B3D7A378-83FE-4962-9675-6754943B625D}" srcOrd="0" destOrd="0" presId="urn:microsoft.com/office/officeart/2008/layout/LinedList"/>
    <dgm:cxn modelId="{7E569A5D-C575-42C6-89CA-08404F60851E}" type="presParOf" srcId="{D4223496-19C7-4470-A9FB-CA1A437EBA2B}" destId="{E6731882-81F9-44BC-848D-511A5208CA9E}" srcOrd="1" destOrd="0" presId="urn:microsoft.com/office/officeart/2008/layout/LinedList"/>
    <dgm:cxn modelId="{29901D6A-6E0D-465F-9749-CB576CFA5518}" type="presParOf" srcId="{E6731882-81F9-44BC-848D-511A5208CA9E}" destId="{B8EFA605-3BB8-4DA6-9537-3A03FCC0451C}" srcOrd="0" destOrd="0" presId="urn:microsoft.com/office/officeart/2008/layout/LinedList"/>
    <dgm:cxn modelId="{36A8F95F-EB30-4381-A870-47000AFC4CB8}" type="presParOf" srcId="{E6731882-81F9-44BC-848D-511A5208CA9E}" destId="{68D68CF1-B05D-4184-8E64-95030F0AFB81}" srcOrd="1" destOrd="0" presId="urn:microsoft.com/office/officeart/2008/layout/LinedList"/>
    <dgm:cxn modelId="{BC6E0CC0-7FAA-480B-AEC6-AD52673B439D}" type="presParOf" srcId="{68D68CF1-B05D-4184-8E64-95030F0AFB81}" destId="{9C69A743-6578-4CEF-B936-169151E5E198}" srcOrd="0" destOrd="0" presId="urn:microsoft.com/office/officeart/2008/layout/LinedList"/>
    <dgm:cxn modelId="{AF17B352-A920-4F72-B0C3-5818A4E9A413}" type="presParOf" srcId="{68D68CF1-B05D-4184-8E64-95030F0AFB81}" destId="{EB34A948-8F8A-4C22-B565-55F53DED3816}" srcOrd="1" destOrd="0" presId="urn:microsoft.com/office/officeart/2008/layout/LinedList"/>
    <dgm:cxn modelId="{ED8B3B6F-6C07-4165-96CA-DC908F13E1DD}" type="presParOf" srcId="{68D68CF1-B05D-4184-8E64-95030F0AFB81}" destId="{F21A9A05-7FBA-449D-A0C7-1517CDFD3740}" srcOrd="2" destOrd="0" presId="urn:microsoft.com/office/officeart/2008/layout/LinedList"/>
    <dgm:cxn modelId="{6F63BBEE-DA28-468A-875E-FFCB86D07993}" type="presParOf" srcId="{E6731882-81F9-44BC-848D-511A5208CA9E}" destId="{97F7FD6E-BFD4-4DE4-9D32-872D794CF721}" srcOrd="2" destOrd="0" presId="urn:microsoft.com/office/officeart/2008/layout/LinedList"/>
    <dgm:cxn modelId="{905E7CD8-60C8-4DA1-870A-08C6081D0362}" type="presParOf" srcId="{E6731882-81F9-44BC-848D-511A5208CA9E}" destId="{EA93615E-777A-4536-980D-645DD0ADA5C9}" srcOrd="3" destOrd="0" presId="urn:microsoft.com/office/officeart/2008/layout/LinedList"/>
    <dgm:cxn modelId="{A9425115-DADF-45D7-9627-1251D2CC83F9}" type="presParOf" srcId="{E6731882-81F9-44BC-848D-511A5208CA9E}" destId="{84445466-C652-4AD9-84B4-CE8A4E8DCC5F}" srcOrd="4" destOrd="0" presId="urn:microsoft.com/office/officeart/2008/layout/LinedList"/>
    <dgm:cxn modelId="{40B8D1D9-9BAF-433D-B3F1-1E61CBEF7CD9}" type="presParOf" srcId="{84445466-C652-4AD9-84B4-CE8A4E8DCC5F}" destId="{82B05410-1B23-4B97-BB7E-F6912F50D84E}" srcOrd="0" destOrd="0" presId="urn:microsoft.com/office/officeart/2008/layout/LinedList"/>
    <dgm:cxn modelId="{7482AFD7-B4C5-4C72-A36F-38AC11F7BFEE}" type="presParOf" srcId="{84445466-C652-4AD9-84B4-CE8A4E8DCC5F}" destId="{347F1C52-D077-4980-AD89-BDA3BE912A64}" srcOrd="1" destOrd="0" presId="urn:microsoft.com/office/officeart/2008/layout/LinedList"/>
    <dgm:cxn modelId="{E7F4617D-8F23-4CD0-8F3F-D4C7A49DE038}" type="presParOf" srcId="{84445466-C652-4AD9-84B4-CE8A4E8DCC5F}" destId="{A359DF56-6011-420F-A9C3-740311E5AD17}" srcOrd="2" destOrd="0" presId="urn:microsoft.com/office/officeart/2008/layout/LinedList"/>
    <dgm:cxn modelId="{E5F63D67-2074-45AD-82AC-CF5676DEC74C}" type="presParOf" srcId="{E6731882-81F9-44BC-848D-511A5208CA9E}" destId="{8FBF8FA0-B066-4470-8AD7-B50FF1BCB8FC}" srcOrd="5" destOrd="0" presId="urn:microsoft.com/office/officeart/2008/layout/LinedList"/>
    <dgm:cxn modelId="{505B9D45-5936-4D5E-8B1F-8BAA6F8DADF7}" type="presParOf" srcId="{E6731882-81F9-44BC-848D-511A5208CA9E}" destId="{4971B823-CD10-4D81-A1CD-B628594BDCB4}" srcOrd="6" destOrd="0" presId="urn:microsoft.com/office/officeart/2008/layout/LinedList"/>
    <dgm:cxn modelId="{A7ED6E42-7AC3-45DA-BF00-80C0D2C87A5F}" type="presParOf" srcId="{E6731882-81F9-44BC-848D-511A5208CA9E}" destId="{1BCD5521-AC86-44F0-9A57-146A06106241}" srcOrd="7" destOrd="0" presId="urn:microsoft.com/office/officeart/2008/layout/LinedList"/>
    <dgm:cxn modelId="{ED239888-8A23-4131-8161-D8F7AD67B4CF}" type="presParOf" srcId="{1BCD5521-AC86-44F0-9A57-146A06106241}" destId="{89B79300-ED17-4A5B-A403-D63CDB6F3A9D}" srcOrd="0" destOrd="0" presId="urn:microsoft.com/office/officeart/2008/layout/LinedList"/>
    <dgm:cxn modelId="{8C3D45D4-7DE2-458A-A0C1-221C27FF28FE}" type="presParOf" srcId="{1BCD5521-AC86-44F0-9A57-146A06106241}" destId="{22B1BCB3-986E-415C-958C-405EC085AC10}" srcOrd="1" destOrd="0" presId="urn:microsoft.com/office/officeart/2008/layout/LinedList"/>
    <dgm:cxn modelId="{09BF21E0-4476-4EF2-9C77-D2098E0E5257}" type="presParOf" srcId="{1BCD5521-AC86-44F0-9A57-146A06106241}" destId="{249E849F-E712-4BD3-B6EE-BBAC60FA6B52}" srcOrd="2" destOrd="0" presId="urn:microsoft.com/office/officeart/2008/layout/LinedList"/>
    <dgm:cxn modelId="{0FB13D56-4F54-4AC2-A1CF-5A98C4EDD0F0}" type="presParOf" srcId="{E6731882-81F9-44BC-848D-511A5208CA9E}" destId="{8CD6C567-6551-4869-8EC7-4B9E28A8198A}" srcOrd="8" destOrd="0" presId="urn:microsoft.com/office/officeart/2008/layout/LinedList"/>
    <dgm:cxn modelId="{A344E4A4-B162-4427-BF80-0B3F81B36980}" type="presParOf" srcId="{E6731882-81F9-44BC-848D-511A5208CA9E}" destId="{77C5367A-5D34-42EE-A491-45731799D69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AA06-5E54-4E47-AE0E-B0807D3C04B7}">
      <dsp:nvSpPr>
        <dsp:cNvPr id="0" name=""/>
        <dsp:cNvSpPr/>
      </dsp:nvSpPr>
      <dsp:spPr>
        <a:xfrm>
          <a:off x="0" y="0"/>
          <a:ext cx="58064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7A378-83FE-4962-9675-6754943B625D}">
      <dsp:nvSpPr>
        <dsp:cNvPr id="0" name=""/>
        <dsp:cNvSpPr/>
      </dsp:nvSpPr>
      <dsp:spPr>
        <a:xfrm>
          <a:off x="0" y="0"/>
          <a:ext cx="1161287" cy="6202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NOS OBJECTIFS : </a:t>
          </a:r>
          <a:endParaRPr lang="en-US" sz="1400" kern="1200" dirty="0"/>
        </a:p>
      </dsp:txBody>
      <dsp:txXfrm>
        <a:off x="0" y="0"/>
        <a:ext cx="1161287" cy="6202679"/>
      </dsp:txXfrm>
    </dsp:sp>
    <dsp:sp modelId="{EB34A948-8F8A-4C22-B565-55F53DED3816}">
      <dsp:nvSpPr>
        <dsp:cNvPr id="0" name=""/>
        <dsp:cNvSpPr/>
      </dsp:nvSpPr>
      <dsp:spPr>
        <a:xfrm>
          <a:off x="1248384" y="96916"/>
          <a:ext cx="4558054" cy="1938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Augmenter la sensibilisation et le </a:t>
          </a:r>
          <a:r>
            <a:rPr lang="en-US" sz="2000" kern="1200" dirty="0" err="1"/>
            <a:t>soutien</a:t>
          </a:r>
          <a:r>
            <a:rPr lang="en-US" sz="2000" kern="1200" dirty="0"/>
            <a:t> international </a:t>
          </a:r>
          <a:r>
            <a:rPr lang="en-US" sz="2000" kern="1200" dirty="0" err="1"/>
            <a:t>envers</a:t>
          </a:r>
          <a:r>
            <a:rPr lang="en-US" sz="2000" kern="1200" dirty="0"/>
            <a:t> </a:t>
          </a:r>
          <a:r>
            <a:rPr lang="en-US" sz="2000" kern="1200" dirty="0" err="1"/>
            <a:t>l'Ukraine</a:t>
          </a:r>
          <a:r>
            <a:rPr lang="en-US" sz="2000" kern="1200" dirty="0"/>
            <a:t>  </a:t>
          </a:r>
          <a:r>
            <a:rPr lang="en-US" sz="2000" kern="1200" dirty="0" err="1"/>
            <a:t>en</a:t>
          </a:r>
          <a:r>
            <a:rPr lang="en-US" sz="2000" kern="1200" dirty="0"/>
            <a:t> </a:t>
          </a:r>
          <a:r>
            <a:rPr lang="en-US" sz="2000" kern="1200" dirty="0" err="1"/>
            <a:t>mettant</a:t>
          </a:r>
          <a:r>
            <a:rPr lang="en-US" sz="2000" kern="1200" dirty="0"/>
            <a:t> </a:t>
          </a:r>
          <a:r>
            <a:rPr lang="en-US" sz="2000" kern="1200" dirty="0" err="1"/>
            <a:t>en</a:t>
          </a:r>
          <a:r>
            <a:rPr lang="en-US" sz="2000" kern="1200" dirty="0"/>
            <a:t> lumière les </a:t>
          </a:r>
          <a:r>
            <a:rPr lang="en-US" sz="2000" kern="1200" dirty="0" err="1"/>
            <a:t>réalités</a:t>
          </a:r>
          <a:r>
            <a:rPr lang="en-US" sz="2000" kern="1200" dirty="0"/>
            <a:t> </a:t>
          </a:r>
          <a:r>
            <a:rPr lang="en-US" sz="2000" kern="1200" dirty="0" err="1"/>
            <a:t>brutales</a:t>
          </a:r>
          <a:r>
            <a:rPr lang="en-US" sz="2000" kern="1200" dirty="0"/>
            <a:t> de la guerre</a:t>
          </a:r>
        </a:p>
      </dsp:txBody>
      <dsp:txXfrm>
        <a:off x="1248384" y="96916"/>
        <a:ext cx="4558054" cy="1938337"/>
      </dsp:txXfrm>
    </dsp:sp>
    <dsp:sp modelId="{97F7FD6E-BFD4-4DE4-9D32-872D794CF721}">
      <dsp:nvSpPr>
        <dsp:cNvPr id="0" name=""/>
        <dsp:cNvSpPr/>
      </dsp:nvSpPr>
      <dsp:spPr>
        <a:xfrm>
          <a:off x="1161287" y="2035254"/>
          <a:ext cx="4645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1C52-D077-4980-AD89-BDA3BE912A64}">
      <dsp:nvSpPr>
        <dsp:cNvPr id="0" name=""/>
        <dsp:cNvSpPr/>
      </dsp:nvSpPr>
      <dsp:spPr>
        <a:xfrm>
          <a:off x="1248384" y="2132171"/>
          <a:ext cx="4558054" cy="1938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Contribuer</a:t>
          </a:r>
          <a:r>
            <a:rPr lang="en-US" sz="2000" kern="1200" dirty="0"/>
            <a:t> au </a:t>
          </a:r>
          <a:r>
            <a:rPr lang="en-US" sz="2000" kern="1200" dirty="0" err="1"/>
            <a:t>projet</a:t>
          </a:r>
          <a:r>
            <a:rPr lang="en-US" sz="2000" kern="1200" dirty="0"/>
            <a:t> </a:t>
          </a:r>
          <a:r>
            <a:rPr lang="en-US" sz="2000" kern="1200" dirty="0" err="1"/>
            <a:t>européen</a:t>
          </a:r>
          <a:r>
            <a:rPr lang="en-US" sz="2000" kern="1200" dirty="0"/>
            <a:t> «Ukraine is calling » </a:t>
          </a:r>
          <a:r>
            <a:rPr lang="en-US" sz="2000" kern="1200" dirty="0" err="1"/>
            <a:t>en</a:t>
          </a:r>
          <a:r>
            <a:rPr lang="en-US" sz="2000" kern="1200" dirty="0"/>
            <a:t> </a:t>
          </a:r>
          <a:r>
            <a:rPr lang="en-US" sz="2000" kern="1200" dirty="0" err="1"/>
            <a:t>récoltant</a:t>
          </a:r>
          <a:r>
            <a:rPr lang="en-US" sz="2000" kern="1200" dirty="0"/>
            <a:t> des fonds </a:t>
          </a:r>
          <a:r>
            <a:rPr lang="en-US" sz="2000" kern="1200" dirty="0" err="1"/>
            <a:t>nécessaires</a:t>
          </a:r>
          <a:r>
            <a:rPr lang="en-US" sz="2000" kern="1200" dirty="0"/>
            <a:t> – </a:t>
          </a:r>
          <a:r>
            <a:rPr lang="en-US" sz="2000" kern="1200" dirty="0" err="1"/>
            <a:t>objectif</a:t>
          </a:r>
          <a:r>
            <a:rPr lang="en-US" sz="2000" kern="1200" dirty="0"/>
            <a:t> financier 100K</a:t>
          </a:r>
        </a:p>
      </dsp:txBody>
      <dsp:txXfrm>
        <a:off x="1248384" y="2132171"/>
        <a:ext cx="4558054" cy="1938337"/>
      </dsp:txXfrm>
    </dsp:sp>
    <dsp:sp modelId="{8FBF8FA0-B066-4470-8AD7-B50FF1BCB8FC}">
      <dsp:nvSpPr>
        <dsp:cNvPr id="0" name=""/>
        <dsp:cNvSpPr/>
      </dsp:nvSpPr>
      <dsp:spPr>
        <a:xfrm>
          <a:off x="1161287" y="4070508"/>
          <a:ext cx="4645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1BCB3-986E-415C-958C-405EC085AC10}">
      <dsp:nvSpPr>
        <dsp:cNvPr id="0" name=""/>
        <dsp:cNvSpPr/>
      </dsp:nvSpPr>
      <dsp:spPr>
        <a:xfrm>
          <a:off x="1248384" y="4167425"/>
          <a:ext cx="4558054" cy="1938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Apporter</a:t>
          </a:r>
          <a:r>
            <a:rPr lang="en-US" sz="2000" kern="1200" dirty="0"/>
            <a:t> </a:t>
          </a:r>
          <a:r>
            <a:rPr lang="en-US" sz="2000" kern="1200" dirty="0" err="1"/>
            <a:t>une</a:t>
          </a:r>
          <a:r>
            <a:rPr lang="en-US" sz="2000" kern="1200" dirty="0"/>
            <a:t> aide tangible à </a:t>
          </a:r>
          <a:r>
            <a:rPr lang="en-US" sz="2000" kern="1200" dirty="0" err="1"/>
            <a:t>l’Ukraine</a:t>
          </a:r>
          <a:r>
            <a:rPr lang="en-US" sz="2000" kern="1200" dirty="0"/>
            <a:t> à travers </a:t>
          </a:r>
          <a:r>
            <a:rPr lang="en-US" sz="2000" kern="1200" dirty="0" err="1"/>
            <a:t>une</a:t>
          </a:r>
          <a:r>
            <a:rPr lang="en-US" sz="2000" kern="1200" dirty="0"/>
            <a:t> </a:t>
          </a:r>
          <a:r>
            <a:rPr lang="en-US" sz="2000" kern="1200" dirty="0" err="1"/>
            <a:t>grande</a:t>
          </a:r>
          <a:r>
            <a:rPr lang="en-US" sz="2000" kern="1200" dirty="0"/>
            <a:t> </a:t>
          </a:r>
          <a:r>
            <a:rPr lang="en-US" sz="2000" kern="1200" dirty="0" err="1"/>
            <a:t>mobilisation</a:t>
          </a:r>
          <a:r>
            <a:rPr lang="en-US" sz="2000" kern="1200" dirty="0"/>
            <a:t> des associations franco-</a:t>
          </a:r>
          <a:r>
            <a:rPr lang="en-US" sz="2000" kern="1200" dirty="0" err="1"/>
            <a:t>ukrainiennes</a:t>
          </a:r>
          <a:r>
            <a:rPr lang="en-US" sz="2000" kern="1200" dirty="0"/>
            <a:t> </a:t>
          </a:r>
        </a:p>
      </dsp:txBody>
      <dsp:txXfrm>
        <a:off x="1248384" y="4167425"/>
        <a:ext cx="4558054" cy="1938337"/>
      </dsp:txXfrm>
    </dsp:sp>
    <dsp:sp modelId="{8CD6C567-6551-4869-8EC7-4B9E28A8198A}">
      <dsp:nvSpPr>
        <dsp:cNvPr id="0" name=""/>
        <dsp:cNvSpPr/>
      </dsp:nvSpPr>
      <dsp:spPr>
        <a:xfrm>
          <a:off x="1161287" y="6105763"/>
          <a:ext cx="4645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C470D-FCCF-482A-B29B-591A3A3953F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8E985-AF45-4A92-932D-AAD7294276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8E985-AF45-4A92-932D-AAD7294276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6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8E985-AF45-4A92-932D-AAD7294276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798D-F974-510A-EA9A-583A31642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04C13-F66F-02E4-7257-DE24E238C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6A8A-AAB8-2ED9-A642-5DC9181B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4302-CC80-DECA-45B4-7FC160FD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8B09-414E-ACB7-3B87-F99D2FE4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9388-8660-DDFD-A202-9977EED1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8713F-D078-7994-BC9B-73F16534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11BC-C9EE-0824-9BE9-202CAE4D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4C379-8773-5E8E-D651-2DD32E65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7A3A8-1AF6-1E29-36B5-7CFA3B4F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7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FA5CC-E3C1-950B-7BDA-0B008C3A7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ED1B2-7382-8A95-018B-57BA1B4A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56611-4E55-EA71-C3FB-D5CDA2BE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A2C5-139A-CF7A-883B-C84E5D25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A4B8-D91D-1DF5-B269-A14EBDA4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AB7F-B4E2-7410-FE47-0A22AB81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78D1-4736-7812-DE45-82AEE028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74399-AC27-1AD7-E13C-5B8E6C1A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5BC34-E906-E3B1-10D3-97A95B3B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BB41A-284A-A650-1A41-46512056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1BAF-4DFF-0D68-2AE1-F239D8D9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1FFDC-F7B5-73E1-321D-3FB36F43A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1847-412B-D9FE-2A3F-9A99C18B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DB810-866C-B12E-391B-C54CCE12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0C9D6-D889-4C49-9692-A3EFA686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2F63-034D-8A4A-C914-B6176D23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5B69-C973-4EAE-CA03-E4E7C35A9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3DD62-68AD-D020-DAC1-0A9B4BAB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BE05E-A803-8FB1-5014-B1091C9F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8D3F-389D-9ECD-0D86-9D099F00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37EEA-F6A0-11A8-6395-D7122AA8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E180-4E33-C326-72F6-8D846924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0DCCD-D77B-3D31-CDE8-A3A509619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D4C45-9F73-0B65-567D-040195048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D7EA-FBB2-1FE7-5663-E3224B462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503A7-8FEA-D3AB-4270-5E07089BE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B1634-06A8-6105-E869-3EB5DCB0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9966C-3D8E-9285-DEBA-0B918BD1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66565-3C46-4A39-D71B-E3C59684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F35B-7C47-8B40-D468-C8574A2E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200EB-75D7-6663-C2AD-45B28551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F2FC2-FB63-30E9-838C-04F02AAA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E61D8-CAE9-58C9-B8B4-8E7878C0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F1319-5CAA-251E-51BE-27A1297C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C435D-1BF2-569D-C044-A3BF162F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5FECD-95FD-8AAD-457C-40240AC2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A98D-D1EA-2EF8-4F36-30AE3F91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384E-3AF5-FA33-8819-999138B7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A4DC8-0BA4-F967-71AA-A091DE885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ED2D-012E-0FD3-7392-5F3A40D1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0B49B-7F5C-91B3-8784-89050A04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66AEF-6672-2B1F-CA91-D11497C2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5AFA-C2AA-D986-8438-1BCBAE31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8143C-3FAC-A825-7412-6E2978CE1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13D95-0997-FCB1-0A64-4BB76E722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36562-FF28-6490-7326-128A065C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C8563-F76B-666F-CE81-405B3DE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AE24D-4AAE-FBCF-7233-E31611F2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502F-BE59-7242-39B4-76B78CAF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F82D-8A4B-6A5E-78C1-F159464D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9220D-439B-75ED-C204-81EAF81A6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5BBE2-2D08-409A-B9E0-63493472547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DC494-B577-80EC-D55D-F11804D72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64FB6-BCCE-C61B-8323-7940CEC3D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57EC7-3D44-4F0A-A88C-6F4F3C1732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"/>
            <a:ext cx="12192003" cy="1576447"/>
            <a:chOff x="0" y="0"/>
            <a:chExt cx="12192002" cy="157644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Content Placeholder 9" descr="A white ambulance parked on the side of a road&#10;&#10;Description automatically generated">
            <a:extLst>
              <a:ext uri="{FF2B5EF4-FFF2-40B4-BE49-F238E27FC236}">
                <a16:creationId xmlns:a16="http://schemas.microsoft.com/office/drawing/2014/main" id="{99B2F83E-3D3A-908E-DF66-DAD24A6D9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31" y="1876511"/>
            <a:ext cx="5908453" cy="3943892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46" name="Content Placeholder 45" descr="A white and blue ambulance&#10;&#10;Description automatically generated">
            <a:extLst>
              <a:ext uri="{FF2B5EF4-FFF2-40B4-BE49-F238E27FC236}">
                <a16:creationId xmlns:a16="http://schemas.microsoft.com/office/drawing/2014/main" id="{E2EBD36A-D725-9081-27AA-D01C559F4A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407" y="4370903"/>
            <a:ext cx="2133001" cy="2133001"/>
          </a:xfrm>
          <a:prstGeom prst="rect">
            <a:avLst/>
          </a:prstGeom>
        </p:spPr>
      </p:pic>
      <p:pic>
        <p:nvPicPr>
          <p:cNvPr id="12" name="Picture 11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2D5D4DA5-DB75-DE20-C750-C829C7B4C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83" y="3349815"/>
            <a:ext cx="3061813" cy="11481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590E26A-2B92-5DFC-EEE3-1710E51093B5}"/>
              </a:ext>
            </a:extLst>
          </p:cNvPr>
          <p:cNvSpPr txBox="1"/>
          <p:nvPr/>
        </p:nvSpPr>
        <p:spPr>
          <a:xfrm>
            <a:off x="425484" y="3127142"/>
            <a:ext cx="9448800" cy="1442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Ambulance </a:t>
            </a:r>
            <a:r>
              <a:rPr lang="en-US" sz="2400" b="1" dirty="0" err="1"/>
              <a:t>Mitraillée</a:t>
            </a:r>
            <a:r>
              <a:rPr lang="en-US" sz="2400" b="1" dirty="0"/>
              <a:t> France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0A360E-D227-A1B8-5EDE-21585E27BE12}"/>
              </a:ext>
            </a:extLst>
          </p:cNvPr>
          <p:cNvSpPr txBox="1"/>
          <p:nvPr/>
        </p:nvSpPr>
        <p:spPr>
          <a:xfrm>
            <a:off x="1499191" y="558209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F97412-C623-3E15-2D8E-FE2F55C127B9}"/>
              </a:ext>
            </a:extLst>
          </p:cNvPr>
          <p:cNvSpPr txBox="1"/>
          <p:nvPr/>
        </p:nvSpPr>
        <p:spPr>
          <a:xfrm>
            <a:off x="4121895" y="28097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136217-DBEE-C5DE-A950-415F82BC35E0}"/>
              </a:ext>
            </a:extLst>
          </p:cNvPr>
          <p:cNvSpPr txBox="1"/>
          <p:nvPr/>
        </p:nvSpPr>
        <p:spPr>
          <a:xfrm>
            <a:off x="1318446" y="56884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9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7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9" y="-1685840"/>
            <a:ext cx="4894564" cy="121935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pointing at a bullet holes on a van&#10;&#10;Description automatically generated">
            <a:extLst>
              <a:ext uri="{FF2B5EF4-FFF2-40B4-BE49-F238E27FC236}">
                <a16:creationId xmlns:a16="http://schemas.microsoft.com/office/drawing/2014/main" id="{73F0D6AF-07DE-C9CF-8E90-1CA48E434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51" y="854289"/>
            <a:ext cx="3688076" cy="554652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EC24B8-2312-F198-9632-C73434095529}"/>
              </a:ext>
            </a:extLst>
          </p:cNvPr>
          <p:cNvSpPr>
            <a:spLocks/>
          </p:cNvSpPr>
          <p:nvPr/>
        </p:nvSpPr>
        <p:spPr>
          <a:xfrm>
            <a:off x="1128753" y="848191"/>
            <a:ext cx="4236171" cy="31043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932665">
              <a:spcAft>
                <a:spcPts val="600"/>
              </a:spcAft>
            </a:pPr>
            <a:r>
              <a:rPr lang="fr-FR" sz="2000" b="1" kern="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"Ukraine </a:t>
            </a:r>
            <a:r>
              <a:rPr lang="fr-FR" sz="2000" b="1" kern="100" dirty="0" err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fr-FR" sz="2000" b="1" kern="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Calling" </a:t>
            </a:r>
            <a:r>
              <a:rPr lang="fr-FR" sz="2000" kern="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(projet européen reconnu par le Parlement Européen) qui a déjà rassemblé des nombreuses associations dans 10 pays en Europe et a récolté des fonds pour l’achat de 77 ambulances pour l’Ukraine. Il arrive en France sous le nom :</a:t>
            </a:r>
          </a:p>
          <a:p>
            <a:pPr algn="just" defTabSz="932665">
              <a:spcAft>
                <a:spcPts val="600"/>
              </a:spcAft>
            </a:pPr>
            <a:r>
              <a:rPr lang="fr-FR" sz="2000" b="1" kern="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Ambulance Mitraillée France</a:t>
            </a:r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A white and blue ambulance&#10;&#10;Description automatically generated">
            <a:extLst>
              <a:ext uri="{FF2B5EF4-FFF2-40B4-BE49-F238E27FC236}">
                <a16:creationId xmlns:a16="http://schemas.microsoft.com/office/drawing/2014/main" id="{6C0B08EB-0022-6C72-0476-4D834C5DE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8191"/>
            <a:ext cx="1755101" cy="17551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DCFC345-7D94-BAD7-96C8-AF965272D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53" y="4893303"/>
            <a:ext cx="1507507" cy="15075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74DA92-43E5-3053-3EEB-ADB1EB80CF37}"/>
              </a:ext>
            </a:extLst>
          </p:cNvPr>
          <p:cNvSpPr txBox="1"/>
          <p:nvPr/>
        </p:nvSpPr>
        <p:spPr>
          <a:xfrm>
            <a:off x="1126432" y="4585311"/>
            <a:ext cx="1275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Nous soutenir</a:t>
            </a:r>
          </a:p>
        </p:txBody>
      </p:sp>
    </p:spTree>
    <p:extLst>
      <p:ext uri="{BB962C8B-B14F-4D97-AF65-F5344CB8AC3E}">
        <p14:creationId xmlns:p14="http://schemas.microsoft.com/office/powerpoint/2010/main" val="257381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8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62" y="1128506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extBox 35">
            <a:extLst>
              <a:ext uri="{FF2B5EF4-FFF2-40B4-BE49-F238E27FC236}">
                <a16:creationId xmlns:a16="http://schemas.microsoft.com/office/drawing/2014/main" id="{68EBD315-A80C-0C23-E9D0-4A2926833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611603"/>
              </p:ext>
            </p:extLst>
          </p:nvPr>
        </p:nvGraphicFramePr>
        <p:xfrm>
          <a:off x="6096000" y="396240"/>
          <a:ext cx="5806439" cy="620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271D1B41-789E-3FC6-3B6A-016DDF3898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71" y="1392133"/>
            <a:ext cx="2952488" cy="1109851"/>
          </a:xfrm>
          <a:prstGeom prst="rect">
            <a:avLst/>
          </a:prstGeom>
        </p:spPr>
      </p:pic>
      <p:pic>
        <p:nvPicPr>
          <p:cNvPr id="14" name="Picture 13" descr="A white and blue ambulance&#10;&#10;Description automatically generated">
            <a:extLst>
              <a:ext uri="{FF2B5EF4-FFF2-40B4-BE49-F238E27FC236}">
                <a16:creationId xmlns:a16="http://schemas.microsoft.com/office/drawing/2014/main" id="{A32CFB35-3088-A8AC-E074-7C40C1EB9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07" y="2784575"/>
            <a:ext cx="1564188" cy="15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7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8" y="9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54A5A-CD49-5221-AC62-B302050B91D8}"/>
              </a:ext>
            </a:extLst>
          </p:cNvPr>
          <p:cNvSpPr txBox="1"/>
          <p:nvPr/>
        </p:nvSpPr>
        <p:spPr>
          <a:xfrm>
            <a:off x="1371609" y="2318206"/>
            <a:ext cx="9724031" cy="36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Ce </a:t>
            </a:r>
            <a:r>
              <a:rPr lang="en-US" sz="2400" b="1" dirty="0" err="1"/>
              <a:t>projet</a:t>
            </a:r>
            <a:r>
              <a:rPr lang="en-US" sz="2400" b="1" dirty="0"/>
              <a:t> </a:t>
            </a:r>
            <a:r>
              <a:rPr lang="en-US" sz="2400" b="1" dirty="0" err="1"/>
              <a:t>commun</a:t>
            </a:r>
            <a:r>
              <a:rPr lang="en-US" sz="2400" b="1" dirty="0"/>
              <a:t> </a:t>
            </a:r>
            <a:r>
              <a:rPr lang="en-US" sz="2400" b="1" dirty="0" err="1"/>
              <a:t>consiste</a:t>
            </a:r>
            <a:r>
              <a:rPr lang="en-US" sz="2400" b="1" dirty="0"/>
              <a:t> à :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000" b="1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Assurer le transport </a:t>
            </a:r>
            <a:r>
              <a:rPr lang="en-US" sz="2000" dirty="0" err="1"/>
              <a:t>sécurisé</a:t>
            </a:r>
            <a:r>
              <a:rPr lang="en-US" sz="2000" dirty="0"/>
              <a:t> et </a:t>
            </a:r>
            <a:r>
              <a:rPr lang="en-US" sz="2000" dirty="0" err="1"/>
              <a:t>l'installation</a:t>
            </a:r>
            <a:r>
              <a:rPr lang="en-US" sz="2000" dirty="0"/>
              <a:t> de </a:t>
            </a:r>
            <a:r>
              <a:rPr lang="en-US" sz="2000" dirty="0" err="1"/>
              <a:t>l'ambulance</a:t>
            </a:r>
            <a:r>
              <a:rPr lang="en-US" sz="2000" dirty="0"/>
              <a:t> dans </a:t>
            </a:r>
            <a:r>
              <a:rPr lang="en-US" sz="2000" dirty="0" err="1"/>
              <a:t>chaque</a:t>
            </a:r>
            <a:r>
              <a:rPr lang="en-US" sz="2000" dirty="0"/>
              <a:t> </a:t>
            </a:r>
            <a:r>
              <a:rPr lang="en-US" sz="2000" dirty="0" err="1"/>
              <a:t>ville</a:t>
            </a:r>
            <a:r>
              <a:rPr lang="en-US" sz="2000" dirty="0"/>
              <a:t> </a:t>
            </a:r>
            <a:r>
              <a:rPr lang="en-US" sz="2000" dirty="0" err="1"/>
              <a:t>participante</a:t>
            </a:r>
            <a:endParaRPr lang="en-US" sz="2000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Organiser</a:t>
            </a:r>
            <a:r>
              <a:rPr lang="en-US" sz="2000" dirty="0"/>
              <a:t> le </a:t>
            </a:r>
            <a:r>
              <a:rPr lang="en-US" sz="2000" dirty="0" err="1"/>
              <a:t>calendrier</a:t>
            </a:r>
            <a:r>
              <a:rPr lang="en-US" sz="2000" dirty="0"/>
              <a:t> et les </a:t>
            </a:r>
            <a:r>
              <a:rPr lang="en-US" sz="2000" dirty="0" err="1"/>
              <a:t>lieux</a:t>
            </a:r>
            <a:r>
              <a:rPr lang="en-US" sz="2000" dirty="0"/>
              <a:t> </a:t>
            </a:r>
            <a:r>
              <a:rPr lang="en-US" sz="2000" dirty="0" err="1"/>
              <a:t>d'exposition</a:t>
            </a:r>
            <a:r>
              <a:rPr lang="en-US" sz="2000" dirty="0"/>
              <a:t> avec les </a:t>
            </a:r>
            <a:r>
              <a:rPr lang="en-US" sz="2000" dirty="0" err="1"/>
              <a:t>autorités</a:t>
            </a:r>
            <a:r>
              <a:rPr lang="en-US" sz="2000" dirty="0"/>
              <a:t> locales et les </a:t>
            </a:r>
            <a:r>
              <a:rPr lang="en-US" sz="2000" dirty="0" err="1"/>
              <a:t>partenaires</a:t>
            </a:r>
            <a:endParaRPr lang="en-US" sz="2000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Utiliser</a:t>
            </a:r>
            <a:r>
              <a:rPr lang="en-US" sz="2000" dirty="0"/>
              <a:t> les </a:t>
            </a:r>
            <a:r>
              <a:rPr lang="en-US" sz="2000" dirty="0" err="1"/>
              <a:t>réseaux</a:t>
            </a:r>
            <a:r>
              <a:rPr lang="en-US" sz="2000" dirty="0"/>
              <a:t> </a:t>
            </a:r>
            <a:r>
              <a:rPr lang="en-US" sz="2000" dirty="0" err="1"/>
              <a:t>sociaux</a:t>
            </a:r>
            <a:r>
              <a:rPr lang="en-US" sz="2000" dirty="0"/>
              <a:t> pour </a:t>
            </a:r>
            <a:r>
              <a:rPr lang="en-US" sz="2000" dirty="0" err="1"/>
              <a:t>atteindre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audience plus large pendant la </a:t>
            </a:r>
            <a:r>
              <a:rPr lang="en-US" sz="2000" dirty="0" err="1"/>
              <a:t>campagne</a:t>
            </a:r>
            <a:r>
              <a:rPr lang="en-US" sz="2000" dirty="0"/>
              <a:t> 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amont</a:t>
            </a:r>
            <a:endParaRPr lang="en-US" sz="2000" dirty="0"/>
          </a:p>
        </p:txBody>
      </p:sp>
      <p:pic>
        <p:nvPicPr>
          <p:cNvPr id="4" name="Picture 3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24879A38-99D7-39A2-8007-7D92A860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34" y="882816"/>
            <a:ext cx="3766527" cy="14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7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8" y="9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6EB6A-9C84-A0B3-E8B0-CD0F5422C0F4}"/>
              </a:ext>
            </a:extLst>
          </p:cNvPr>
          <p:cNvSpPr txBox="1"/>
          <p:nvPr/>
        </p:nvSpPr>
        <p:spPr>
          <a:xfrm>
            <a:off x="1463666" y="2148085"/>
            <a:ext cx="9724031" cy="36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/>
              <a:t>	</a:t>
            </a:r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Collaborer</a:t>
            </a:r>
            <a:r>
              <a:rPr lang="en-US" sz="2000" dirty="0"/>
              <a:t> avec des </a:t>
            </a:r>
            <a:r>
              <a:rPr lang="en-US" sz="2000" dirty="0" err="1"/>
              <a:t>médiats</a:t>
            </a:r>
            <a:r>
              <a:rPr lang="en-US" sz="2000" dirty="0"/>
              <a:t> pour augmenter la couverture et la </a:t>
            </a:r>
            <a:r>
              <a:rPr lang="en-US" sz="2000" dirty="0" err="1"/>
              <a:t>visibilité</a:t>
            </a:r>
            <a:r>
              <a:rPr lang="en-US" sz="2000" dirty="0"/>
              <a:t> des faits sur le terrain</a:t>
            </a:r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Mettre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place </a:t>
            </a:r>
            <a:r>
              <a:rPr lang="en-US" sz="2000" dirty="0" err="1"/>
              <a:t>une</a:t>
            </a:r>
            <a:r>
              <a:rPr lang="en-US" sz="2000" dirty="0"/>
              <a:t> plate-</a:t>
            </a:r>
            <a:r>
              <a:rPr lang="en-US" sz="2000" dirty="0" err="1"/>
              <a:t>forme</a:t>
            </a:r>
            <a:r>
              <a:rPr lang="en-US" sz="2000" dirty="0"/>
              <a:t> de communication et de partage des </a:t>
            </a:r>
            <a:r>
              <a:rPr lang="en-US" sz="2000" dirty="0" err="1"/>
              <a:t>ressources</a:t>
            </a:r>
            <a:r>
              <a:rPr lang="en-US" sz="2000" dirty="0"/>
              <a:t> entre les associations</a:t>
            </a:r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891" indent="-228594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Publier</a:t>
            </a:r>
            <a:r>
              <a:rPr lang="en-US" sz="2000" dirty="0"/>
              <a:t> </a:t>
            </a:r>
            <a:r>
              <a:rPr lang="en-US" sz="2000" dirty="0" err="1"/>
              <a:t>regulièrement</a:t>
            </a:r>
            <a:r>
              <a:rPr lang="en-US" sz="2000" dirty="0"/>
              <a:t> des rapports et des </a:t>
            </a:r>
            <a:r>
              <a:rPr lang="en-US" sz="2000" dirty="0" err="1"/>
              <a:t>témoignages</a:t>
            </a:r>
            <a:r>
              <a:rPr lang="en-US" sz="2000" dirty="0"/>
              <a:t> </a:t>
            </a:r>
            <a:r>
              <a:rPr lang="en-US" sz="2000" dirty="0" err="1"/>
              <a:t>afin</a:t>
            </a:r>
            <a:r>
              <a:rPr lang="en-US" sz="2000" dirty="0"/>
              <a:t> </a:t>
            </a:r>
            <a:r>
              <a:rPr lang="en-US" sz="2000" dirty="0" err="1"/>
              <a:t>d’assurer</a:t>
            </a:r>
            <a:r>
              <a:rPr lang="en-US" sz="2000" dirty="0"/>
              <a:t> la plus </a:t>
            </a:r>
            <a:r>
              <a:rPr lang="en-US" sz="2000" dirty="0" err="1"/>
              <a:t>grande</a:t>
            </a:r>
            <a:r>
              <a:rPr lang="en-US" sz="2000" dirty="0"/>
              <a:t>  transparence de la </a:t>
            </a:r>
            <a:r>
              <a:rPr lang="en-US" sz="2000" dirty="0" err="1"/>
              <a:t>collecte</a:t>
            </a:r>
            <a:r>
              <a:rPr lang="en-US" sz="2000" dirty="0"/>
              <a:t> des fonds </a:t>
            </a:r>
          </a:p>
        </p:txBody>
      </p:sp>
      <p:pic>
        <p:nvPicPr>
          <p:cNvPr id="4" name="Picture 3" descr="A white and blue ambulance&#10;&#10;Description automatically generated">
            <a:extLst>
              <a:ext uri="{FF2B5EF4-FFF2-40B4-BE49-F238E27FC236}">
                <a16:creationId xmlns:a16="http://schemas.microsoft.com/office/drawing/2014/main" id="{0FB3903B-D5D4-8153-D50B-F9471106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85" y="847197"/>
            <a:ext cx="1373923" cy="1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2060"/>
            </a:gs>
            <a:gs pos="38000">
              <a:schemeClr val="accent4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2C5581-A35C-76A2-EDB3-81F882F5AD75}"/>
              </a:ext>
            </a:extLst>
          </p:cNvPr>
          <p:cNvSpPr txBox="1"/>
          <p:nvPr/>
        </p:nvSpPr>
        <p:spPr>
          <a:xfrm>
            <a:off x="347078" y="1282048"/>
            <a:ext cx="3347883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rtl="0">
              <a:spcBef>
                <a:spcPts val="0"/>
              </a:spcBef>
              <a:spcAft>
                <a:spcPts val="80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RESSOURCES HUMAINES  </a:t>
            </a:r>
            <a:endParaRPr lang="fr-FR" b="1" dirty="0">
              <a:solidFill>
                <a:schemeClr val="bg1"/>
              </a:solidFill>
              <a:effectLst/>
            </a:endParaRPr>
          </a:p>
          <a:p>
            <a:pPr marL="742950" indent="-285750" algn="just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bénévoles pour les déplacements du véhicule 4*4 avec remorque (l’obligation du permis BE ou CE1)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pPr marL="742950" indent="-285750" algn="just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la nécessité d’assurer la sécurité du véhicule 4*4 (par ex.: mise à disposition du parking approprié dans chaque ville, etc.)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pPr marL="742950" indent="-285750" algn="just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Performance/ animations / stands 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br>
              <a:rPr lang="fr-FR" dirty="0">
                <a:solidFill>
                  <a:schemeClr val="bg1"/>
                </a:solidFill>
              </a:rPr>
            </a:br>
            <a:endParaRPr lang="fr-FR" sz="1800" b="0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8BAFD4-28B5-783A-C6BB-67BABAE48CD2}"/>
              </a:ext>
            </a:extLst>
          </p:cNvPr>
          <p:cNvSpPr txBox="1"/>
          <p:nvPr/>
        </p:nvSpPr>
        <p:spPr>
          <a:xfrm>
            <a:off x="2021019" y="364269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bg1"/>
                </a:solidFill>
              </a:rPr>
              <a:t>NOS BESOINS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DD4BC9-C152-AD19-35DE-008E28C0D7B1}"/>
              </a:ext>
            </a:extLst>
          </p:cNvPr>
          <p:cNvSpPr txBox="1"/>
          <p:nvPr/>
        </p:nvSpPr>
        <p:spPr>
          <a:xfrm>
            <a:off x="4365522" y="1289953"/>
            <a:ext cx="25219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RESSOURCSE 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TECHNIQUES 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pPr marL="742950" indent="-285750" algn="just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capacité de faire face aux risques techniques (panne ou autre)</a:t>
            </a:r>
            <a:endParaRPr lang="fr-FR" dirty="0">
              <a:solidFill>
                <a:schemeClr val="bg1"/>
              </a:solidFill>
            </a:endParaRPr>
          </a:p>
          <a:p>
            <a:pPr marL="742950" indent="-285750" algn="just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remplacement temporaire du véhicule en cas de besoin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pPr algn="ctr"/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56C625-BFC5-DA90-7086-9B1A2585E6E3}"/>
              </a:ext>
            </a:extLst>
          </p:cNvPr>
          <p:cNvSpPr txBox="1"/>
          <p:nvPr/>
        </p:nvSpPr>
        <p:spPr>
          <a:xfrm>
            <a:off x="7787148" y="1282048"/>
            <a:ext cx="3347884" cy="4729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algn="ctr" rtl="0">
              <a:spcBef>
                <a:spcPts val="0"/>
              </a:spcBef>
              <a:spcAft>
                <a:spcPts val="800"/>
              </a:spcAft>
            </a:pP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RESSOURCES FINANCIÈRES </a:t>
            </a: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pPr marL="742950" indent="-28575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Le coût du lancement du projet s’élève à 10k qui comprend la prise en charge des dépenses liées à l’achat du véhicule 4*4 qui va transporter l’ambulance mitraillée, le carburant, les péages, les parkings et le stationnement, ainsi que l’assurance </a:t>
            </a:r>
            <a:r>
              <a:rPr lang="fr-FR" sz="1800" b="0" i="0" u="none" strike="noStrike" dirty="0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multi-conducteurs</a:t>
            </a: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. </a:t>
            </a:r>
            <a:endParaRPr lang="fr-FR" b="0" dirty="0">
              <a:solidFill>
                <a:schemeClr val="bg1"/>
              </a:solidFill>
              <a:effectLst/>
            </a:endParaRPr>
          </a:p>
          <a:p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3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32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A0FD0-2FAF-861A-8356-6A239B4F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89" y="504056"/>
            <a:ext cx="8913820" cy="612827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Nous nous sommes engagées dans ce projet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A4685D9-B466-ECF1-3C64-50BE23F86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18" y="1116883"/>
            <a:ext cx="9499161" cy="5343278"/>
          </a:xfrm>
        </p:spPr>
      </p:pic>
    </p:spTree>
    <p:extLst>
      <p:ext uri="{BB962C8B-B14F-4D97-AF65-F5344CB8AC3E}">
        <p14:creationId xmlns:p14="http://schemas.microsoft.com/office/powerpoint/2010/main" val="212935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2060"/>
            </a:gs>
            <a:gs pos="82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7DDEA00-3936-AE93-14FF-17941AF2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416" y="168081"/>
            <a:ext cx="8049719" cy="103332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Itinéraire tracé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C78142A-DEA1-1C50-5EF7-0428AD4B2E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49" y="1201404"/>
            <a:ext cx="5757380" cy="5128084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66FF5B9D-9907-2C1A-0218-5CDC21A5B6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5" y="3831377"/>
            <a:ext cx="2360335" cy="2360335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16931CC-C201-C33C-09C1-47ED45A5C62D}"/>
              </a:ext>
            </a:extLst>
          </p:cNvPr>
          <p:cNvSpPr txBox="1"/>
          <p:nvPr/>
        </p:nvSpPr>
        <p:spPr>
          <a:xfrm>
            <a:off x="8539315" y="3523600"/>
            <a:ext cx="281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Le consulter en temps réel : </a:t>
            </a:r>
          </a:p>
        </p:txBody>
      </p:sp>
    </p:spTree>
    <p:extLst>
      <p:ext uri="{BB962C8B-B14F-4D97-AF65-F5344CB8AC3E}">
        <p14:creationId xmlns:p14="http://schemas.microsoft.com/office/powerpoint/2010/main" val="428053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933">
              <a:srgbClr val="9FD4EB"/>
            </a:gs>
            <a:gs pos="54000">
              <a:srgbClr val="0070C0"/>
            </a:gs>
            <a:gs pos="79000">
              <a:schemeClr val="tx2">
                <a:lumMod val="50000"/>
                <a:lumOff val="50000"/>
              </a:schemeClr>
            </a:gs>
            <a:gs pos="86000">
              <a:schemeClr val="bg2">
                <a:lumMod val="50000"/>
              </a:schemeClr>
            </a:gs>
            <a:gs pos="27000">
              <a:schemeClr val="tx2">
                <a:lumMod val="90000"/>
                <a:lumOff val="1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9"/>
            <a:ext cx="609599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and blue ambulance&#10;&#10;Description automatically generated">
            <a:extLst>
              <a:ext uri="{FF2B5EF4-FFF2-40B4-BE49-F238E27FC236}">
                <a16:creationId xmlns:a16="http://schemas.microsoft.com/office/drawing/2014/main" id="{161D3DAC-02AA-C798-CF86-054D5CCC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44" y="637763"/>
            <a:ext cx="3579307" cy="35793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9" y="9"/>
            <a:ext cx="60959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CEE9B273-16AA-8F9E-8D08-8A65AC22F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8581"/>
            <a:ext cx="3117522" cy="1169070"/>
          </a:xfrm>
          <a:prstGeom prst="rect">
            <a:avLst/>
          </a:prstGeom>
        </p:spPr>
      </p:pic>
      <p:pic>
        <p:nvPicPr>
          <p:cNvPr id="5" name="Picture 4" descr="A white ambulance on a flatbed&#10;&#10;Description automatically generated">
            <a:extLst>
              <a:ext uri="{FF2B5EF4-FFF2-40B4-BE49-F238E27FC236}">
                <a16:creationId xmlns:a16="http://schemas.microsoft.com/office/drawing/2014/main" id="{A380FCD0-37BD-D6E9-8FCA-B590506C9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13" y="4750632"/>
            <a:ext cx="4284420" cy="16066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1" y="455205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5D9A6-F668-6286-17C0-5CA07725ED29}"/>
              </a:ext>
            </a:extLst>
          </p:cNvPr>
          <p:cNvSpPr txBox="1"/>
          <p:nvPr/>
        </p:nvSpPr>
        <p:spPr>
          <a:xfrm>
            <a:off x="7902658" y="1258560"/>
            <a:ext cx="3221022" cy="71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000" b="1" u="sng" dirty="0"/>
              <a:t>NOUS SOUTENIR : </a:t>
            </a:r>
            <a:endParaRPr lang="en-US" sz="2000" dirty="0"/>
          </a:p>
          <a:p>
            <a:pPr indent="-228594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594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594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EE2A8F-F3AC-C489-CA07-FA9CF657A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4" y="1760134"/>
            <a:ext cx="3693730" cy="36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716</TotalTime>
  <Words>351</Words>
  <Application>Microsoft Office PowerPoint</Application>
  <PresentationFormat>Grand écran</PresentationFormat>
  <Paragraphs>41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Nous nous sommes engagées dans ce projet</vt:lpstr>
      <vt:lpstr>Itinéraire tracé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Oksana Sembay</dc:creator>
  <cp:lastModifiedBy>Oksana Sembay</cp:lastModifiedBy>
  <cp:revision>28</cp:revision>
  <dcterms:created xsi:type="dcterms:W3CDTF">2024-07-27T12:31:55Z</dcterms:created>
  <dcterms:modified xsi:type="dcterms:W3CDTF">2024-08-16T10:21:36Z</dcterms:modified>
</cp:coreProperties>
</file>